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6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1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8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1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1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7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5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2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4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0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8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8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1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1D008-E6A2-5444-AB28-5E163B7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CEIS101C COURSE PROJECT SMARTHOME AUTOMATION AND SECURITY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AB2D3-76A7-C08E-6DA7-A03D88EC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995" y="643467"/>
            <a:ext cx="3341488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cap="all" spc="200">
                <a:solidFill>
                  <a:schemeClr val="tx1"/>
                </a:solidFill>
              </a:rPr>
              <a:t>Presented by: James Aubry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4926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C869C3B-5565-4AAC-86A8-9EB0AB1C6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7237F-3733-38F7-940C-1C315DDD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68" y="323920"/>
            <a:ext cx="10909073" cy="1447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Serial Monitor (screenshot)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1136EC-EC34-4D08-B5AB-8CE5870B1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600" y="5415653"/>
            <a:ext cx="86868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5470A-422C-4D09-B47E-C2E326495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4" descr="Graphical user interface">
            <a:extLst>
              <a:ext uri="{FF2B5EF4-FFF2-40B4-BE49-F238E27FC236}">
                <a16:creationId xmlns:a16="http://schemas.microsoft.com/office/drawing/2014/main" id="{375325CC-E602-ED09-D2C4-8F07A71E0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18" y="2689215"/>
            <a:ext cx="10058400" cy="2233865"/>
          </a:xfrm>
        </p:spPr>
      </p:pic>
    </p:spTree>
    <p:extLst>
      <p:ext uri="{BB962C8B-B14F-4D97-AF65-F5344CB8AC3E}">
        <p14:creationId xmlns:p14="http://schemas.microsoft.com/office/powerpoint/2010/main" val="297318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4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Adding Door Sensor to Smart Home System </a:t>
            </a:r>
          </a:p>
          <a:p>
            <a:r>
              <a:rPr lang="en-US" dirty="0"/>
              <a:t>Student: James Aubry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747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C52B7-8B8D-AAE6-76B5-548902A9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Circuit of door closed with Green LED ON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green, wooden&#10;&#10;Description automatically generated">
            <a:extLst>
              <a:ext uri="{FF2B5EF4-FFF2-40B4-BE49-F238E27FC236}">
                <a16:creationId xmlns:a16="http://schemas.microsoft.com/office/drawing/2014/main" id="{F24BF26B-220B-D182-240A-27C9DA87C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12808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1D4E1-6F92-C25A-815D-198A551B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Circuit of door open with Green LED OFF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FF8C36E-BD18-FBE4-C71B-CA0C6309B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7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0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9F905-015F-8553-76B2-57EA9D58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Arduino Code (screenshot)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E599B2-DA96-BD55-5F6C-6A2D4B746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7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BDC23C-7EB3-71B2-A09A-ADB66BB0C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044858"/>
            <a:ext cx="2664015" cy="282423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26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12A9-521C-16E0-F22A-06202DB7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Serial Monitor (screenshot)</a:t>
            </a:r>
            <a:endParaRPr lang="en-US" dirty="0"/>
          </a:p>
        </p:txBody>
      </p:sp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F8689241-0433-C48E-D02C-C1DEC44F3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990612"/>
            <a:ext cx="10058400" cy="1995963"/>
          </a:xfrm>
        </p:spPr>
      </p:pic>
    </p:spTree>
    <p:extLst>
      <p:ext uri="{BB962C8B-B14F-4D97-AF65-F5344CB8AC3E}">
        <p14:creationId xmlns:p14="http://schemas.microsoft.com/office/powerpoint/2010/main" val="322289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5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Adding Distance Sensor to Smart Home System </a:t>
            </a:r>
          </a:p>
          <a:p>
            <a:r>
              <a:rPr lang="en-US" dirty="0"/>
              <a:t>and Conducting Data Analysis</a:t>
            </a:r>
          </a:p>
          <a:p>
            <a:r>
              <a:rPr lang="en-US" dirty="0"/>
              <a:t>Student: James Aubry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87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FEB8C-C063-F3D7-6FAD-3BA22467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Circuit with green LED on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green&#10;&#10;Description automatically generated">
            <a:extLst>
              <a:ext uri="{FF2B5EF4-FFF2-40B4-BE49-F238E27FC236}">
                <a16:creationId xmlns:a16="http://schemas.microsoft.com/office/drawing/2014/main" id="{9A0981A6-DF94-AF1F-181A-B02CCBE83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r="1470"/>
          <a:stretch/>
        </p:blipFill>
        <p:spPr>
          <a:xfrm rot="10800000"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0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76764-5DF9-773F-05A0-39C3D698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Circuit with yellow LED on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fireplace&#10;&#10;Description automatically generated">
            <a:extLst>
              <a:ext uri="{FF2B5EF4-FFF2-40B4-BE49-F238E27FC236}">
                <a16:creationId xmlns:a16="http://schemas.microsoft.com/office/drawing/2014/main" id="{4A46EB2E-FF8A-A8F0-5808-9AA80DADB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r="5188"/>
          <a:stretch/>
        </p:blipFill>
        <p:spPr>
          <a:xfrm rot="10800000"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5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B3FF4-D207-F85D-A0E4-3DA7485F2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Circuit with red LED on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E891B5AC-6084-9AE5-E0F5-0BD462425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2999"/>
          <a:stretch/>
        </p:blipFill>
        <p:spPr>
          <a:xfrm rot="10800000"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2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46C8D-0B92-F9C5-3C1C-08A4812D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Introduction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E5D0D-5326-7445-C0CD-2007DD60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Develop a smart home automation and security system by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-Designing the prototype in Tinkercad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-Building the hardware with Tech Core Kit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-Programming with Arduino IDE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The smart home system will encompass various devices to monitor the condition of the home.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-Door sensor to check whether the door is open or closed 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-Distance sensor to monitor for a possible home intruder</a:t>
            </a:r>
          </a:p>
          <a:p>
            <a:pPr>
              <a:lnSpc>
                <a:spcPct val="110000"/>
              </a:lnSpc>
            </a:pPr>
            <a:r>
              <a:rPr lang="en-US" sz="900">
                <a:solidFill>
                  <a:srgbClr val="FFFFFF"/>
                </a:solidFill>
              </a:rPr>
              <a:t>-Automated lights that turn on when it is dark</a:t>
            </a:r>
          </a:p>
          <a:p>
            <a:pPr>
              <a:lnSpc>
                <a:spcPct val="110000"/>
              </a:lnSpc>
            </a:pPr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49AD9DEB-23D4-AF2E-5D5C-366658D9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8" r="16137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0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4321-D2CB-EF5B-530E-22970883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234497" cy="69378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Arduino Code (screenshot)</a:t>
            </a:r>
            <a:endParaRPr lang="en-US" dirty="0"/>
          </a:p>
        </p:txBody>
      </p:sp>
      <p:pic>
        <p:nvPicPr>
          <p:cNvPr id="4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37E744-4D2B-FCAB-24A3-167065056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7" y="1084083"/>
            <a:ext cx="10642799" cy="4945193"/>
          </a:xfrm>
        </p:spPr>
      </p:pic>
    </p:spTree>
    <p:extLst>
      <p:ext uri="{BB962C8B-B14F-4D97-AF65-F5344CB8AC3E}">
        <p14:creationId xmlns:p14="http://schemas.microsoft.com/office/powerpoint/2010/main" val="2674919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0FC12-9E8C-FE5B-ED15-DD7A065A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Plot of data (graph from Excel)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Graphical user interface, application">
            <a:extLst>
              <a:ext uri="{FF2B5EF4-FFF2-40B4-BE49-F238E27FC236}">
                <a16:creationId xmlns:a16="http://schemas.microsoft.com/office/drawing/2014/main" id="{5D56FDEB-C056-5B13-C870-FC7628103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r="37645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39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6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Adding Automated Light to Smart Home System</a:t>
            </a:r>
          </a:p>
          <a:p>
            <a:r>
              <a:rPr lang="en-US" dirty="0"/>
              <a:t>Student: James Aubry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266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87A9A-6995-F25A-F83E-4B816A98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Circuit with automated (blue) LED off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6A1A6F1-35A0-46C2-3456-C0FE65D67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r="5394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84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CFFB3-5BEE-3330-06A4-B8846B3A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Circuit with automated LED on (picture)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66C3A27-432A-79B9-DC79-33688D74C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10831"/>
          <a:stretch/>
        </p:blipFill>
        <p:spPr>
          <a:xfrm rot="10800000"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1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EA94-240F-B672-FFCE-454503A6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Arduino Code (screenshot)</a:t>
            </a:r>
            <a:endParaRPr lang="en-US" dirty="0"/>
          </a:p>
        </p:txBody>
      </p:sp>
      <p:pic>
        <p:nvPicPr>
          <p:cNvPr id="4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EC3F4BB-2C36-EEC6-2B7E-3C95668B5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80" y="2108200"/>
            <a:ext cx="7490365" cy="3760788"/>
          </a:xfrm>
        </p:spPr>
      </p:pic>
    </p:spTree>
    <p:extLst>
      <p:ext uri="{BB962C8B-B14F-4D97-AF65-F5344CB8AC3E}">
        <p14:creationId xmlns:p14="http://schemas.microsoft.com/office/powerpoint/2010/main" val="2033937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3583-C6EE-597D-EBA0-64733413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Serial Monitor (screenshot)</a:t>
            </a:r>
            <a:endParaRPr lang="en-US" dirty="0"/>
          </a:p>
        </p:txBody>
      </p:sp>
      <p:pic>
        <p:nvPicPr>
          <p:cNvPr id="4" name="Content Placeholder 10" descr="Shape&#10;&#10;Description automatically generated">
            <a:extLst>
              <a:ext uri="{FF2B5EF4-FFF2-40B4-BE49-F238E27FC236}">
                <a16:creationId xmlns:a16="http://schemas.microsoft.com/office/drawing/2014/main" id="{F0FFEEFA-DCBB-9894-1A82-4F8C04ED6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75" y="2108200"/>
            <a:ext cx="8350375" cy="3760788"/>
          </a:xfrm>
        </p:spPr>
      </p:pic>
    </p:spTree>
    <p:extLst>
      <p:ext uri="{BB962C8B-B14F-4D97-AF65-F5344CB8AC3E}">
        <p14:creationId xmlns:p14="http://schemas.microsoft.com/office/powerpoint/2010/main" val="2969465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4D88-8A8D-0254-9B2C-40C76719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Serial Monitor (screenshot)</a:t>
            </a:r>
            <a:endParaRPr lang="en-US" dirty="0"/>
          </a:p>
        </p:txBody>
      </p:sp>
      <p:pic>
        <p:nvPicPr>
          <p:cNvPr id="4" name="Content Placeholder 3" descr="Background pattern">
            <a:extLst>
              <a:ext uri="{FF2B5EF4-FFF2-40B4-BE49-F238E27FC236}">
                <a16:creationId xmlns:a16="http://schemas.microsoft.com/office/drawing/2014/main" id="{96E4BB92-3B60-8650-A11C-AFD5EC16F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8" y="2108200"/>
            <a:ext cx="9779089" cy="37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85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BD8FA-47C8-B743-94F2-0D68DAE0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A7EE6-4463-41F5-911E-773754446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r>
              <a:rPr lang="en-US" dirty="0"/>
              <a:t>Some challenges I ran across</a:t>
            </a:r>
          </a:p>
          <a:p>
            <a:r>
              <a:rPr lang="en-US" dirty="0"/>
              <a:t>- for the photo sensor my room was too dark so there for the automated light was staying on the whole time I had to hold a flashlight to the sensor.</a:t>
            </a:r>
          </a:p>
          <a:p>
            <a:r>
              <a:rPr lang="en-US" dirty="0"/>
              <a:t>- at one point the code didn’t run right due to not having the whole code copied </a:t>
            </a:r>
          </a:p>
          <a:p>
            <a:r>
              <a:rPr lang="en-US" dirty="0"/>
              <a:t>- my ground was not connected completely a few times causing no power had to make sure ground was secure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0350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47F7D-8740-093D-550F-1599AC63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CAREER SKILLS ACQUIRED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9BFE-E1F2-6024-A943-7065ECBC9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r>
              <a:rPr lang="en-US" dirty="0"/>
              <a:t>-Hardware/device knowledge </a:t>
            </a:r>
          </a:p>
          <a:p>
            <a:r>
              <a:rPr lang="en-US" dirty="0"/>
              <a:t>-Networking/connectivity ability</a:t>
            </a:r>
          </a:p>
          <a:p>
            <a:r>
              <a:rPr lang="en-US" dirty="0"/>
              <a:t>-coding/programming</a:t>
            </a:r>
          </a:p>
          <a:p>
            <a:r>
              <a:rPr lang="en-US" dirty="0"/>
              <a:t>- understanding of I.O.T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968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2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Circuit Simulation in </a:t>
            </a:r>
            <a:r>
              <a:rPr lang="en-US" dirty="0" err="1"/>
              <a:t>Tinkercad</a:t>
            </a:r>
            <a:r>
              <a:rPr lang="en-US" dirty="0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67A88-B713-8FF0-8B03-6BFB0A3D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70B11-60CE-9FD9-7A71-7EB5D81B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r>
              <a:rPr lang="en-US" dirty="0"/>
              <a:t>This project was an amazing introduction to the course</a:t>
            </a:r>
          </a:p>
          <a:p>
            <a:r>
              <a:rPr lang="en-US" dirty="0"/>
              <a:t>Have a good understanding of the internet of things and the process of coding and programming </a:t>
            </a:r>
          </a:p>
          <a:p>
            <a:r>
              <a:rPr lang="en-US" dirty="0"/>
              <a:t>Learned a good bit about the Arduino board also along with installing sensors </a:t>
            </a:r>
            <a:r>
              <a:rPr lang="en-US" dirty="0" err="1"/>
              <a:t>etc</a:t>
            </a:r>
            <a:r>
              <a:rPr lang="en-US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2245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63AA0-9E0F-682D-25CD-635319F5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Circuit (screenshot)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523FB1-506F-4F0B-0345-A5B2DCD6B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Placeholder 3" descr="Graphical user interface, text">
            <a:extLst>
              <a:ext uri="{FF2B5EF4-FFF2-40B4-BE49-F238E27FC236}">
                <a16:creationId xmlns:a16="http://schemas.microsoft.com/office/drawing/2014/main" id="{BE3C7050-2093-00B9-82E3-6E981C3CD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31810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7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27F40-0754-5CD3-3B00-A4650E99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Code (screenshot)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9A4FAC-0F1F-A3EA-B78E-965CF6B19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Placeholder 3" descr="Graphical user interface">
            <a:extLst>
              <a:ext uri="{FF2B5EF4-FFF2-40B4-BE49-F238E27FC236}">
                <a16:creationId xmlns:a16="http://schemas.microsoft.com/office/drawing/2014/main" id="{BF0BB881-562C-8430-2B1E-1550BE867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r="31121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46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Inventory of Parts, Circuit Building, and Displaying Messages</a:t>
            </a:r>
          </a:p>
          <a:p>
            <a:r>
              <a:rPr lang="en-US" dirty="0"/>
              <a:t>Student: James Aubry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8912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95F3D-9A6D-B324-3D40-7CAE6382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Inventory of IoT Kit (picture)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C7C3E-BD65-F239-A487-DA72DE7E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</a:rPr>
              <a:t>UCTRONICS Kit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</a:rPr>
              <a:t>ESP32 (2) 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</a:rPr>
              <a:t>LCD Modules (2)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</a:rPr>
              <a:t>USB to Micro USB (2)</a:t>
            </a:r>
            <a:endParaRPr lang="en-US" sz="140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4" name="Content Placeholder 5" descr="A picture containing text, indoor, items, cluttered">
            <a:extLst>
              <a:ext uri="{FF2B5EF4-FFF2-40B4-BE49-F238E27FC236}">
                <a16:creationId xmlns:a16="http://schemas.microsoft.com/office/drawing/2014/main" id="{5C3AD2E8-200B-D384-B03D-8C93D3AA368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1685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9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18A1D-63BE-941B-4FE4-3CBBAE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Organization of Project Components (picture)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ABE20-DF70-33EE-57D2-3343335B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Arduino Mega 2560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Breadboard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Resistor 10k</a:t>
            </a:r>
            <a:r>
              <a:rPr lang="el-GR" sz="1100">
                <a:solidFill>
                  <a:srgbClr val="FFFFFF"/>
                </a:solidFill>
              </a:rPr>
              <a:t>Ω</a:t>
            </a:r>
            <a:endParaRPr lang="en-US" sz="110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LEDs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Ultrasonic Sensor 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Active Buzzer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Photoresistor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Wires</a:t>
            </a:r>
          </a:p>
          <a:p>
            <a:pPr>
              <a:lnSpc>
                <a:spcPct val="110000"/>
              </a:lnSpc>
            </a:pPr>
            <a:r>
              <a:rPr lang="en-US" sz="1100">
                <a:solidFill>
                  <a:srgbClr val="FFFFFF"/>
                </a:solidFill>
              </a:rPr>
              <a:t>USB Type B cable</a:t>
            </a:r>
          </a:p>
          <a:p>
            <a:pPr>
              <a:lnSpc>
                <a:spcPct val="110000"/>
              </a:lnSpc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4" name="Content Placeholder 5" descr="A picture containing text">
            <a:extLst>
              <a:ext uri="{FF2B5EF4-FFF2-40B4-BE49-F238E27FC236}">
                <a16:creationId xmlns:a16="http://schemas.microsoft.com/office/drawing/2014/main" id="{C25D539E-5C9A-95FB-22C6-1C8514BD5A3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65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0A5C7-28B3-14EA-39BA-B1163CA8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Circuit with red LED on (picture)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813F73-CCB8-C552-1547-E264FAB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Content Placeholder 4" descr="A picture containing floor, indoor">
            <a:extLst>
              <a:ext uri="{FF2B5EF4-FFF2-40B4-BE49-F238E27FC236}">
                <a16:creationId xmlns:a16="http://schemas.microsoft.com/office/drawing/2014/main" id="{012C2174-4688-1CB0-E284-B091E7274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16625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9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1A1634"/>
      </a:dk2>
      <a:lt2>
        <a:srgbClr val="F0F3F3"/>
      </a:lt2>
      <a:accent1>
        <a:srgbClr val="E72950"/>
      </a:accent1>
      <a:accent2>
        <a:srgbClr val="D5178E"/>
      </a:accent2>
      <a:accent3>
        <a:srgbClr val="DF29E7"/>
      </a:accent3>
      <a:accent4>
        <a:srgbClr val="7E17D5"/>
      </a:accent4>
      <a:accent5>
        <a:srgbClr val="4129E7"/>
      </a:accent5>
      <a:accent6>
        <a:srgbClr val="174ED5"/>
      </a:accent6>
      <a:hlink>
        <a:srgbClr val="7351C5"/>
      </a:hlink>
      <a:folHlink>
        <a:srgbClr val="7F7F7F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1587A7CD8FF468BDE1D9521D9E807" ma:contentTypeVersion="2" ma:contentTypeDescription="Create a new document." ma:contentTypeScope="" ma:versionID="922fc104b8ffc34fad9efe2f054aa307">
  <xsd:schema xmlns:xsd="http://www.w3.org/2001/XMLSchema" xmlns:xs="http://www.w3.org/2001/XMLSchema" xmlns:p="http://schemas.microsoft.com/office/2006/metadata/properties" xmlns:ns3="2417ab74-c12d-4c19-83a4-fb5a9cd48701" targetNamespace="http://schemas.microsoft.com/office/2006/metadata/properties" ma:root="true" ma:fieldsID="429c1e55f78d67db0be5a2de99ed0521" ns3:_="">
    <xsd:import namespace="2417ab74-c12d-4c19-83a4-fb5a9cd487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7ab74-c12d-4c19-83a4-fb5a9cd48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95F814-2867-402F-B5A9-666A79D33C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17ab74-c12d-4c19-83a4-fb5a9cd487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CEA1F7-D6D7-4F92-9782-47AADB0053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5AFA14-03BD-4E63-89C8-FD9D5C3B96E6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2417ab74-c12d-4c19-83a4-fb5a9cd4870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491</Words>
  <Application>Microsoft Office PowerPoint</Application>
  <PresentationFormat>Widescreen</PresentationFormat>
  <Paragraphs>77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Univers</vt:lpstr>
      <vt:lpstr>Univers Condensed</vt:lpstr>
      <vt:lpstr>RetrospectVTI</vt:lpstr>
      <vt:lpstr>CEIS101C COURSE PROJECT SMARTHOME AUTOMATION AND SECURITY SYSTEM</vt:lpstr>
      <vt:lpstr>Introduction</vt:lpstr>
      <vt:lpstr>CEIS101 Module 2</vt:lpstr>
      <vt:lpstr>Circuit (screenshot)</vt:lpstr>
      <vt:lpstr>Code (screenshot)</vt:lpstr>
      <vt:lpstr>CEIS101 Module 3</vt:lpstr>
      <vt:lpstr>Inventory of IoT Kit (picture)</vt:lpstr>
      <vt:lpstr>Organization of Project Components (picture)</vt:lpstr>
      <vt:lpstr>Circuit with red LED on (picture)</vt:lpstr>
      <vt:lpstr>Serial Monitor (screenshot)</vt:lpstr>
      <vt:lpstr>CEIS101 Module 4</vt:lpstr>
      <vt:lpstr>Circuit of door closed with Green LED ON (picture)</vt:lpstr>
      <vt:lpstr>Circuit of door open with Green LED OFF (picture)</vt:lpstr>
      <vt:lpstr>Arduino Code (screenshot)</vt:lpstr>
      <vt:lpstr>Serial Monitor (screenshot)</vt:lpstr>
      <vt:lpstr>CEIS101 Module 5</vt:lpstr>
      <vt:lpstr>Circuit with green LED on (picture)</vt:lpstr>
      <vt:lpstr>Circuit with yellow LED on (picture)</vt:lpstr>
      <vt:lpstr>Circuit with red LED on (picture)</vt:lpstr>
      <vt:lpstr>Arduino Code (screenshot)</vt:lpstr>
      <vt:lpstr>Plot of data (graph from Excel)</vt:lpstr>
      <vt:lpstr>CEIS101 Module 6</vt:lpstr>
      <vt:lpstr>Circuit with automated (blue) LED off (picture)</vt:lpstr>
      <vt:lpstr>Circuit with automated LED on (picture)</vt:lpstr>
      <vt:lpstr>Arduino Code (screenshot)</vt:lpstr>
      <vt:lpstr>Serial Monitor (screenshot)</vt:lpstr>
      <vt:lpstr>Serial Monitor (screenshot)</vt:lpstr>
      <vt:lpstr>CHALLENGES</vt:lpstr>
      <vt:lpstr>CAREER SKILLS ACQUIRED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CEIS101C COURSE PROJECT SMARTHOME AUTOMATION AND SECURITY SYSTEM</dc:title>
  <dc:creator>Aubry, James</dc:creator>
  <cp:lastModifiedBy>Aubry, James</cp:lastModifiedBy>
  <cp:revision>2</cp:revision>
  <dcterms:created xsi:type="dcterms:W3CDTF">2023-04-19T16:50:06Z</dcterms:created>
  <dcterms:modified xsi:type="dcterms:W3CDTF">2023-04-20T13:54:14Z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0x0101002A41587A7CD8FF468BDE1D9521D9E807</vt:lpwstr>
  </property>
</Properties>
</file>